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11"/>
  </p:notesMasterIdLst>
  <p:sldIdLst>
    <p:sldId id="257" r:id="rId5"/>
    <p:sldId id="258" r:id="rId6"/>
    <p:sldId id="259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D4443"/>
    <a:srgbClr val="233939"/>
    <a:srgbClr val="7F7F7F"/>
    <a:srgbClr val="8A9C8A"/>
    <a:srgbClr val="0B090E"/>
    <a:srgbClr val="0B0408"/>
    <a:srgbClr val="0E2127"/>
    <a:srgbClr val="7E8B9E"/>
    <a:srgbClr val="63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65" autoAdjust="0"/>
  </p:normalViewPr>
  <p:slideViewPr>
    <p:cSldViewPr snapToGrid="0">
      <p:cViewPr>
        <p:scale>
          <a:sx n="75" d="100"/>
          <a:sy n="75" d="100"/>
        </p:scale>
        <p:origin x="169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199493-6FD0-EC7F-02B3-E4654C704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86" y="1247470"/>
            <a:ext cx="4677428" cy="43630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DF4BFC9-6EF0-B245-268A-06A877318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163626"/>
              </p:ext>
            </p:extLst>
          </p:nvPr>
        </p:nvGraphicFramePr>
        <p:xfrm>
          <a:off x="1586203" y="988602"/>
          <a:ext cx="5269483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C6FD28-1F5C-628D-0D9E-C1522DEC5A12}"/>
              </a:ext>
            </a:extLst>
          </p:cNvPr>
          <p:cNvSpPr/>
          <p:nvPr/>
        </p:nvSpPr>
        <p:spPr>
          <a:xfrm>
            <a:off x="2080727" y="1418253"/>
            <a:ext cx="410546" cy="432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5CF04-A60D-592A-02D8-5AD37F28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69" y="1115367"/>
            <a:ext cx="5334462" cy="4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72AC-59AD-4AF0-4078-691AFF025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A5D7A-999D-E141-B901-FD3987C28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FB3F0-334D-0B3C-4D57-F97F9964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BE0630A-5382-4005-995F-7473AAFD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5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462" t="-10245" r="-40441" b="152"/>
          <a:stretch/>
        </p:blipFill>
        <p:spPr>
          <a:xfrm>
            <a:off x="428264" y="720724"/>
            <a:ext cx="8380050" cy="5156836"/>
          </a:xfrm>
          <a:prstGeom prst="rect">
            <a:avLst/>
          </a:prstGeom>
          <a:gradFill flip="none" rotWithShape="1">
            <a:gsLst>
              <a:gs pos="0">
                <a:srgbClr val="2D4443"/>
              </a:gs>
              <a:gs pos="50000">
                <a:srgbClr val="0B090E"/>
              </a:gs>
              <a:gs pos="100000">
                <a:srgbClr val="0B0408"/>
              </a:gs>
            </a:gsLst>
            <a:lin ang="16200000" scaled="1"/>
            <a:tileRect/>
          </a:gra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5</a:t>
            </a:fld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0009A0-F777-E878-C94A-F8DAD04E0D55}"/>
              </a:ext>
            </a:extLst>
          </p:cNvPr>
          <p:cNvSpPr/>
          <p:nvPr/>
        </p:nvSpPr>
        <p:spPr>
          <a:xfrm>
            <a:off x="7849236" y="2564320"/>
            <a:ext cx="96913" cy="969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A5B0B6-7BF2-6A04-E061-83E8745AE011}"/>
              </a:ext>
            </a:extLst>
          </p:cNvPr>
          <p:cNvSpPr/>
          <p:nvPr/>
        </p:nvSpPr>
        <p:spPr>
          <a:xfrm>
            <a:off x="7324987" y="2149559"/>
            <a:ext cx="825482" cy="825483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638804-F512-1AE5-6F2B-12A5E8C91B7F}"/>
              </a:ext>
            </a:extLst>
          </p:cNvPr>
          <p:cNvSpPr/>
          <p:nvPr/>
        </p:nvSpPr>
        <p:spPr>
          <a:xfrm>
            <a:off x="586401" y="1268310"/>
            <a:ext cx="14911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32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3E5E6C-9DB3-392B-CDAB-A9C8485C1FE3}"/>
              </a:ext>
            </a:extLst>
          </p:cNvPr>
          <p:cNvSpPr/>
          <p:nvPr/>
        </p:nvSpPr>
        <p:spPr>
          <a:xfrm>
            <a:off x="6906259" y="1268310"/>
            <a:ext cx="16604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Invariant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AB9E3F-DD5E-7AE3-9F2C-4655E4BE1DAD}"/>
              </a:ext>
            </a:extLst>
          </p:cNvPr>
          <p:cNvSpPr/>
          <p:nvPr/>
        </p:nvSpPr>
        <p:spPr>
          <a:xfrm>
            <a:off x="7403959" y="1703670"/>
            <a:ext cx="6650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34AE83-D8BB-3A49-1DFD-C97E0EA78C65}"/>
              </a:ext>
            </a:extLst>
          </p:cNvPr>
          <p:cNvSpPr/>
          <p:nvPr/>
        </p:nvSpPr>
        <p:spPr>
          <a:xfrm>
            <a:off x="6781260" y="3020786"/>
            <a:ext cx="1910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Composition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834A066-6E01-983D-5B4E-D60261DFB00D}"/>
              </a:ext>
            </a:extLst>
          </p:cNvPr>
          <p:cNvSpPr/>
          <p:nvPr/>
        </p:nvSpPr>
        <p:spPr>
          <a:xfrm>
            <a:off x="7418303" y="3527853"/>
            <a:ext cx="785644" cy="807972"/>
          </a:xfrm>
          <a:prstGeom prst="triangle">
            <a:avLst>
              <a:gd name="adj" fmla="val 0"/>
            </a:avLst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1ECD185-09A0-D2D6-9E85-AAE298E28A6B}"/>
              </a:ext>
            </a:extLst>
          </p:cNvPr>
          <p:cNvSpPr/>
          <p:nvPr/>
        </p:nvSpPr>
        <p:spPr>
          <a:xfrm>
            <a:off x="7534929" y="397452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7214C2-39B6-7552-0E12-4F6D604EA797}"/>
              </a:ext>
            </a:extLst>
          </p:cNvPr>
          <p:cNvSpPr/>
          <p:nvPr/>
        </p:nvSpPr>
        <p:spPr>
          <a:xfrm>
            <a:off x="6792306" y="4369547"/>
            <a:ext cx="18883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580241-E967-3484-A09E-BF0BAE090898}"/>
              </a:ext>
            </a:extLst>
          </p:cNvPr>
          <p:cNvGrpSpPr/>
          <p:nvPr/>
        </p:nvGrpSpPr>
        <p:grpSpPr>
          <a:xfrm>
            <a:off x="829222" y="2007037"/>
            <a:ext cx="1071701" cy="974211"/>
            <a:chOff x="985351" y="1881840"/>
            <a:chExt cx="1071701" cy="9742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3D58B9-879F-045E-ABEB-C36369AF7C1C}"/>
                </a:ext>
              </a:extLst>
            </p:cNvPr>
            <p:cNvSpPr/>
            <p:nvPr/>
          </p:nvSpPr>
          <p:spPr>
            <a:xfrm>
              <a:off x="990643" y="1887132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2B7CA1-0BE5-0712-AE67-6FDEF814626F}"/>
                </a:ext>
              </a:extLst>
            </p:cNvPr>
            <p:cNvCxnSpPr/>
            <p:nvPr/>
          </p:nvCxnSpPr>
          <p:spPr>
            <a:xfrm flipV="1">
              <a:off x="1082193" y="2294457"/>
              <a:ext cx="869374" cy="339272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1F1475-ECB4-6F96-C232-A0D347F8BD64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15" y="1881840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A48293-0E77-88C1-6625-E1DEA8DC7C8F}"/>
                </a:ext>
              </a:extLst>
            </p:cNvPr>
            <p:cNvCxnSpPr>
              <a:cxnSpLocks/>
            </p:cNvCxnSpPr>
            <p:nvPr/>
          </p:nvCxnSpPr>
          <p:spPr>
            <a:xfrm>
              <a:off x="1674976" y="2572037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1EF697-FB7B-204E-59B9-91413797FBEE}"/>
                </a:ext>
              </a:extLst>
            </p:cNvPr>
            <p:cNvCxnSpPr>
              <a:cxnSpLocks/>
            </p:cNvCxnSpPr>
            <p:nvPr/>
          </p:nvCxnSpPr>
          <p:spPr>
            <a:xfrm>
              <a:off x="985351" y="2579975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993F8D-8BE1-416B-908E-CB834A1C57B9}"/>
                </a:ext>
              </a:extLst>
            </p:cNvPr>
            <p:cNvCxnSpPr>
              <a:cxnSpLocks/>
            </p:cNvCxnSpPr>
            <p:nvPr/>
          </p:nvCxnSpPr>
          <p:spPr>
            <a:xfrm>
              <a:off x="990820" y="1887132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777535-EFA9-6DA6-49F7-AE56E42FBAEF}"/>
                </a:ext>
              </a:extLst>
            </p:cNvPr>
            <p:cNvSpPr/>
            <p:nvPr/>
          </p:nvSpPr>
          <p:spPr>
            <a:xfrm>
              <a:off x="1369768" y="2163209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261091-C26F-7098-7302-4DCA3FDA6F01}"/>
                </a:ext>
              </a:extLst>
            </p:cNvPr>
            <p:cNvCxnSpPr>
              <a:cxnSpLocks/>
            </p:cNvCxnSpPr>
            <p:nvPr/>
          </p:nvCxnSpPr>
          <p:spPr>
            <a:xfrm>
              <a:off x="1926984" y="2296129"/>
              <a:ext cx="0" cy="416923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2F8806C-5B8B-482F-04EB-2FB0250311EC}"/>
              </a:ext>
            </a:extLst>
          </p:cNvPr>
          <p:cNvGrpSpPr/>
          <p:nvPr/>
        </p:nvGrpSpPr>
        <p:grpSpPr>
          <a:xfrm>
            <a:off x="835281" y="3352152"/>
            <a:ext cx="1071701" cy="974211"/>
            <a:chOff x="991410" y="3134359"/>
            <a:chExt cx="1071701" cy="97421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30A6AF2-639C-CAF0-7D4E-8F6849653780}"/>
                </a:ext>
              </a:extLst>
            </p:cNvPr>
            <p:cNvSpPr/>
            <p:nvPr/>
          </p:nvSpPr>
          <p:spPr>
            <a:xfrm>
              <a:off x="996703" y="3139651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B940EB-A3B4-32C1-014E-819013213C19}"/>
                </a:ext>
              </a:extLst>
            </p:cNvPr>
            <p:cNvCxnSpPr>
              <a:cxnSpLocks/>
            </p:cNvCxnSpPr>
            <p:nvPr/>
          </p:nvCxnSpPr>
          <p:spPr>
            <a:xfrm>
              <a:off x="1180972" y="3516881"/>
              <a:ext cx="531838" cy="552435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442083-D935-39EE-8B26-60CEABAA6149}"/>
                </a:ext>
              </a:extLst>
            </p:cNvPr>
            <p:cNvCxnSpPr>
              <a:cxnSpLocks/>
            </p:cNvCxnSpPr>
            <p:nvPr/>
          </p:nvCxnSpPr>
          <p:spPr>
            <a:xfrm>
              <a:off x="1688974" y="3134359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44E1B15-04E2-69A7-879E-1ECD3D1346F7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35" y="3824556"/>
              <a:ext cx="379695" cy="276076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68A564-937F-0608-6002-0CDBC9D4A47E}"/>
                </a:ext>
              </a:extLst>
            </p:cNvPr>
            <p:cNvCxnSpPr>
              <a:cxnSpLocks/>
            </p:cNvCxnSpPr>
            <p:nvPr/>
          </p:nvCxnSpPr>
          <p:spPr>
            <a:xfrm>
              <a:off x="991410" y="3832494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66A4C4-8557-BF1E-C4BD-7BEE5E3A74D8}"/>
                </a:ext>
              </a:extLst>
            </p:cNvPr>
            <p:cNvCxnSpPr>
              <a:cxnSpLocks/>
            </p:cNvCxnSpPr>
            <p:nvPr/>
          </p:nvCxnSpPr>
          <p:spPr>
            <a:xfrm>
              <a:off x="996879" y="3139651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E4D71E-7E2D-C55F-F70C-8EB34718EC22}"/>
                </a:ext>
              </a:extLst>
            </p:cNvPr>
            <p:cNvSpPr/>
            <p:nvPr/>
          </p:nvSpPr>
          <p:spPr>
            <a:xfrm>
              <a:off x="1375827" y="341572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4DAADB-DD66-BEA1-2192-E75AA0AC42E3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46" y="3553609"/>
              <a:ext cx="0" cy="270947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5FDFE7A-D2DF-887F-3350-9ABDB9886CB5}"/>
              </a:ext>
            </a:extLst>
          </p:cNvPr>
          <p:cNvGrpSpPr/>
          <p:nvPr/>
        </p:nvGrpSpPr>
        <p:grpSpPr>
          <a:xfrm>
            <a:off x="840678" y="4644100"/>
            <a:ext cx="1071700" cy="974211"/>
            <a:chOff x="996807" y="4599926"/>
            <a:chExt cx="1071700" cy="97421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4E0C22E-FEE8-2493-7F64-E5C9514F4B41}"/>
                </a:ext>
              </a:extLst>
            </p:cNvPr>
            <p:cNvSpPr/>
            <p:nvPr/>
          </p:nvSpPr>
          <p:spPr>
            <a:xfrm>
              <a:off x="1002099" y="460521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BA1F88-6D79-7F13-AD89-0C314E526BE6}"/>
                </a:ext>
              </a:extLst>
            </p:cNvPr>
            <p:cNvCxnSpPr>
              <a:cxnSpLocks/>
            </p:cNvCxnSpPr>
            <p:nvPr/>
          </p:nvCxnSpPr>
          <p:spPr>
            <a:xfrm>
              <a:off x="1694370" y="4599926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24E36-F2CE-8F6C-59EE-7D6584015D8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431" y="5290123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7813F8-A12D-C0F1-6B60-9D943C9D33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807" y="5298061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AD3EC3-E535-7E95-A65E-948380C803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275" y="4605218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3083ED4-23EE-8632-BA23-4310775C9519}"/>
                </a:ext>
              </a:extLst>
            </p:cNvPr>
            <p:cNvSpPr/>
            <p:nvPr/>
          </p:nvSpPr>
          <p:spPr>
            <a:xfrm>
              <a:off x="1396064" y="4885052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12C7418-77D0-2001-20E0-BB1419C5DED5}"/>
                </a:ext>
              </a:extLst>
            </p:cNvPr>
            <p:cNvSpPr/>
            <p:nvPr/>
          </p:nvSpPr>
          <p:spPr>
            <a:xfrm>
              <a:off x="1217648" y="504487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62C44C-F5DD-8B15-58EC-73A7C3EA9692}"/>
                </a:ext>
              </a:extLst>
            </p:cNvPr>
            <p:cNvSpPr/>
            <p:nvPr/>
          </p:nvSpPr>
          <p:spPr>
            <a:xfrm>
              <a:off x="1248048" y="51655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1CCB633-ED41-2041-7E33-FB0D32006A4A}"/>
                </a:ext>
              </a:extLst>
            </p:cNvPr>
            <p:cNvSpPr/>
            <p:nvPr/>
          </p:nvSpPr>
          <p:spPr>
            <a:xfrm>
              <a:off x="1461420" y="527066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DC2DA67-EAE5-3918-9DF3-230E8CA81232}"/>
                </a:ext>
              </a:extLst>
            </p:cNvPr>
            <p:cNvSpPr/>
            <p:nvPr/>
          </p:nvSpPr>
          <p:spPr>
            <a:xfrm>
              <a:off x="1526410" y="49503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A1D8C78-1B7F-C56C-669B-AAEAB515797A}"/>
                </a:ext>
              </a:extLst>
            </p:cNvPr>
            <p:cNvSpPr/>
            <p:nvPr/>
          </p:nvSpPr>
          <p:spPr>
            <a:xfrm>
              <a:off x="1562570" y="517947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0888065-8D2E-FE4F-EE49-EBD2A350DADA}"/>
                </a:ext>
              </a:extLst>
            </p:cNvPr>
            <p:cNvSpPr/>
            <p:nvPr/>
          </p:nvSpPr>
          <p:spPr>
            <a:xfrm>
              <a:off x="1381223" y="4881294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9D3E71D-2A4C-BFB9-AC4C-0B9C3362F147}"/>
              </a:ext>
            </a:extLst>
          </p:cNvPr>
          <p:cNvGrpSpPr/>
          <p:nvPr/>
        </p:nvGrpSpPr>
        <p:grpSpPr>
          <a:xfrm>
            <a:off x="7387679" y="4839977"/>
            <a:ext cx="985678" cy="833953"/>
            <a:chOff x="6757129" y="5956935"/>
            <a:chExt cx="985678" cy="833953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C5200F3-6FD8-CBE3-9B9C-3203AF18103E}"/>
                </a:ext>
              </a:extLst>
            </p:cNvPr>
            <p:cNvCxnSpPr>
              <a:cxnSpLocks/>
            </p:cNvCxnSpPr>
            <p:nvPr/>
          </p:nvCxnSpPr>
          <p:spPr>
            <a:xfrm>
              <a:off x="6776884" y="6046470"/>
              <a:ext cx="0" cy="744418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CF64E93-B094-26A9-3D88-D8F32C5DB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6063980"/>
              <a:ext cx="967011" cy="714743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6BB3A4E-3381-9A45-032C-CB03E032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7129" y="6063980"/>
              <a:ext cx="985678" cy="0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A56ACD7-CC06-7DE7-5F8E-5EC50F6DB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5972597"/>
              <a:ext cx="470060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FBC828E-6BEE-440C-49B6-06C424AF903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901" y="5972597"/>
              <a:ext cx="499385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EFCE537-8257-8E18-FC05-C084A65A6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5" y="5956935"/>
              <a:ext cx="459429" cy="809625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398A7D-ECFF-B990-0DDE-613B918E120F}"/>
              </a:ext>
            </a:extLst>
          </p:cNvPr>
          <p:cNvCxnSpPr>
            <a:cxnSpLocks/>
          </p:cNvCxnSpPr>
          <p:nvPr/>
        </p:nvCxnSpPr>
        <p:spPr>
          <a:xfrm flipH="1" flipV="1">
            <a:off x="7562409" y="5178665"/>
            <a:ext cx="128678" cy="5166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73F1128-D2B0-357C-4899-F68B97CE8DCA}"/>
              </a:ext>
            </a:extLst>
          </p:cNvPr>
          <p:cNvSpPr/>
          <p:nvPr/>
        </p:nvSpPr>
        <p:spPr>
          <a:xfrm>
            <a:off x="7706233" y="520255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99B5E0B-F720-B3E2-6C77-DB970B824B81}"/>
              </a:ext>
            </a:extLst>
          </p:cNvPr>
          <p:cNvSpPr/>
          <p:nvPr/>
        </p:nvSpPr>
        <p:spPr>
          <a:xfrm>
            <a:off x="428264" y="722565"/>
            <a:ext cx="8380049" cy="461665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Maximize Packin</a:t>
            </a:r>
            <a:r>
              <a:rPr lang="en-US" sz="2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 Fraction via Constrained Bayesian Optimization</a:t>
            </a:r>
            <a:endParaRPr lang="en-US" sz="2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469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4716F-7DCE-D2A1-361D-C4F587A8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6</a:t>
            </a:fld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6B577EB-ACFD-371F-EE51-A47B4D32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636" y="850859"/>
            <a:ext cx="8382727" cy="51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0773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613</TotalTime>
  <Words>27</Words>
  <Application>Microsoft Office PowerPoint</Application>
  <PresentationFormat>On-screen Show (4:3)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Myriad Pro</vt:lpstr>
      <vt:lpstr>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13</cp:revision>
  <dcterms:created xsi:type="dcterms:W3CDTF">2022-09-05T19:14:01Z</dcterms:created>
  <dcterms:modified xsi:type="dcterms:W3CDTF">2022-09-06T05:27:53Z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